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42172-B14C-4F97-A339-B083BF9F2E5B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CBEAB-AF09-4A86-A8EA-FCFEC3C370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569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CBEAB-AF09-4A86-A8EA-FCFEC3C370BD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310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80B7-48A5-44BC-83A7-D853DDCD2842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01BA-0EC2-4FB7-9CFC-7A886906E64B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FDFE-378F-435C-B2C9-9785B2077376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6B8-B222-4182-949B-46D741FD993B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5E36-B597-41C1-B5C9-6C9A216376F2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DE47-2F90-4123-BBEE-FA971D8D9D70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E6B6-FD7A-478C-9AD6-DBEF6368A540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ABB-691A-40E2-B24F-1A05E1F9A4AB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1B38-FE86-4E02-B3DB-44565BD7E465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5AE6B9-73E3-47A7-96C6-05FDAD9F9C5F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BDA-4A80-46C0-B5CB-2C9DB84854FE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4AF5C5-EE98-462A-BBED-BBCB30916C12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69538" y="458878"/>
            <a:ext cx="10058400" cy="3566160"/>
          </a:xfrm>
        </p:spPr>
        <p:txBody>
          <a:bodyPr/>
          <a:lstStyle/>
          <a:p>
            <a:r>
              <a:rPr lang="en-IN" sz="5400" b="1" dirty="0">
                <a:solidFill>
                  <a:srgbClr val="335A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ALCOHOLIC LIVER DISEASE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N" b="1" dirty="0" smtClean="0">
                <a:latin typeface="Arial Narrow" panose="020B0606020202030204" pitchFamily="34" charset="0"/>
              </a:rPr>
              <a:t>Dr. ARUN R NAIR</a:t>
            </a:r>
          </a:p>
          <a:p>
            <a:pPr algn="r"/>
            <a:r>
              <a:rPr lang="en-IN" b="1" dirty="0" err="1" smtClean="0">
                <a:latin typeface="Arial Narrow" panose="020B0606020202030204" pitchFamily="34" charset="0"/>
              </a:rPr>
              <a:t>ASSistant</a:t>
            </a:r>
            <a:r>
              <a:rPr lang="en-IN" b="1" dirty="0" smtClean="0">
                <a:latin typeface="Arial Narrow" panose="020B0606020202030204" pitchFamily="34" charset="0"/>
              </a:rPr>
              <a:t> Professor, Practice of medicine</a:t>
            </a:r>
            <a:endParaRPr lang="en-IN" b="1" dirty="0"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B32C-9668-4F94-BB24-46460F65746C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270" y="49919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IN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9269" y="1223683"/>
            <a:ext cx="113538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 of alcoholic liver disease strongly depends on the history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excessive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 consumption and the presence of liver disease</a:t>
            </a:r>
            <a:r>
              <a:rPr lang="en-IN" sz="3200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laboratory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abnormalities are not specific for alcoholic liver disease, they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suggestive in the context of excessive alcohol consumption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AST/ALT ratio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more than 2 is typical in alcoholic liver disease, and ALT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 greater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150 to 200 IU/L are very rare in alcoholic liver disease.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6C8F-EE3A-4375-89B2-E219DDDDDF01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987" y="484095"/>
            <a:ext cx="112148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Hepatic imaging by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ultrasound, computed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tomography, or magnetic resonance imaging will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changes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 with hepatic steatosis or more advanced forms of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liver disease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cirrhosis and portal hypertension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biopsy is the key to precisely characterizing the nature of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liver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and determining whether a patient has fatty liver or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advanced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hepatitis.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987" y="4023525"/>
            <a:ext cx="112148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PROGNOSIS</a:t>
            </a:r>
          </a:p>
          <a:p>
            <a:pPr algn="just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Alcoholic fatty liver is generally reversible with total abstinence for a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 months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Alcoholic hepatitis carries high mortality, with nearly 40% of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dying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6 months after its presentation.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893C-CF13-49EE-AE5E-7F793AAA6827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4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094" y="510988"/>
            <a:ext cx="112282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fatty liver disease will develop in nearly 90% of individuals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consume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 heavily (on average, &gt;6 drinks per day), but only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individuals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the more severe conditions of alcoholic hepatitis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alcoholic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cirrhosis.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predisposition is likely to play a role in the pathogenesis</a:t>
            </a: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of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alcoholic hepatitis and alcoholic cirrhosis, but these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genetic factors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not been well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defined.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most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who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 alcohol do not consume it excessively and do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develop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physical or social consequences, some alcoholics consume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 alcohol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and, presumably because of other predisposing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factors, develop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liver disease.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E92A-C652-4EA1-8AC9-4D71771A12AE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486" y="1275010"/>
            <a:ext cx="114670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Nearly 50% of the patients with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hepatitis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pre-existing cirrhosis, and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who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 have cirrhosis are at high risk for its development, especially if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continue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consume alcohol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I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PATHOBIOLOGY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mechanisms underlying alcoholic liver injury can be broadly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categorized into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caused by the effects of alcohol directly on hepatocytes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caused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effects mediated by Kupffer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cells.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63F8-C764-4552-8F5A-FD12FB4F64E4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5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329" y="1075766"/>
            <a:ext cx="110400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alcohol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 increases gut permeability, and the resulting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portal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endotoxemia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activates Kupffer cells.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Kupffer cells release a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proinflammatory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mediators. These include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necrosis factor-α (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TNF- α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transforming growth factor-β1; interleukins 1, 6, 8, and 10;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platelet derived growth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TNF-α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plethora of biologic effects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 hepatocyte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apoptosis, whereas transforming growth factor-β1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platelet derived growth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play important roles in stellate cell activation,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collagen production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hepatic fibrosis.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C415-9BEC-47EC-9203-A7C550AAD97B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74059"/>
            <a:ext cx="1120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are at higher risk; for example, the risk of alcoholic cirrhosis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after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years of alcohol consumption at quantities of more than 60 to 80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 day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men, whereas in women, it can develop at quantities of only more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20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g/day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type of alcoholic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beverage consumed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not be as critical, but “spirits” and beer may be more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hepatotoxic than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wine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Polymorphisms in genes associated with alcohol metabolism (alcohol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aldehyde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dehydrogenases and cytochrome P-450 enzymes)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dysregulated cytokine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(e.g., TNF-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α)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also influence genetic susceptibility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696D-D0A3-4776-9654-2010DCFD9656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904" y="363260"/>
            <a:ext cx="110669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other forms of chronic liver disease (e.g., viral hepatitis B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C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concomitant alcohol consumption significantly aggravates liver injury.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3752" y="1932920"/>
            <a:ext cx="112820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658904" y="2517695"/>
            <a:ext cx="110669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alcoholic liver disease may have signs and symptoms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underlying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alcoholism as well as those caused by liver disease.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clinical features of liver disease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depend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stage of alcoholic liver disease, that is, whether a patient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alcoholic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fatty liver or more advanced liver disease, such as alcoholic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 and cirrhosis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6C15-379A-44B9-9032-697433CD10D6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19" y="321783"/>
            <a:ext cx="1117450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alcoholism include 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palmar erythema, spider nevi, bilateral </a:t>
            </a:r>
            <a:r>
              <a:rPr lang="en-IN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gynecomastia(oestrogen), 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testicular </a:t>
            </a:r>
            <a:r>
              <a:rPr lang="en-IN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atrophy (Hypogonadism), 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bilateral parotid </a:t>
            </a:r>
            <a:r>
              <a:rPr lang="en-IN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enlargement(neuropathy with nutritional imbalance) , 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Dupuytren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contractures.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alcoholic fatty liver disease are generally asymptomatic,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some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may have anorexia, fatigue, right upper quadrant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discomfort, and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tender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hepatomegaly.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alcoholic hepatitis may have a more dramatic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with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 malaise, fatigue, anorexia, fever, evidence of protein-calorie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malnutrition, and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 of decompensated liver disease, including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jaundice, coagulopathy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ascites, and encephalopathy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6AF0-C081-4845-B09C-61435C999787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859" y="510988"/>
            <a:ext cx="1134931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 invariably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at least some features of chronic alcoholism,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jaundice, ascites,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splenomegaly are common.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laboratory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 findings are typically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hematologic abnormalities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leukocytosis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neutrophil predominance, macrocytic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thrombocytopenia, and prolonged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prothrombin time.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Liver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biochemistries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abnormal with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elevated AST and ratio of AST to alanine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aminotransferase (ALT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alkaline phosphatase,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γ-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glutamyl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transpeptidase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total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bilirubin but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levels of serum albumin.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7F04-DE91-4A02-962F-7C06F9164EFA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859" y="1586753"/>
            <a:ext cx="112551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AST rarely exceeds 300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IU/L.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electrolyte abnormalities including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hypokalemia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hypomagnesemia,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hypocalcemia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hypophosphatemia are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alcoholic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cirrhosis have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clinical features that are common to other types of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cirrhosis but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with striking features of underlying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alcoholism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90E-47C7-4D37-8763-10DAA4CA4A14}" type="datetime1">
              <a:rPr lang="en-IN" smtClean="0"/>
              <a:t>01-04-2020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  Dept. of PM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4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918</Words>
  <Application>Microsoft Office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Narrow</vt:lpstr>
      <vt:lpstr>Calibri</vt:lpstr>
      <vt:lpstr>Calibri Light</vt:lpstr>
      <vt:lpstr>Times New Roman</vt:lpstr>
      <vt:lpstr>Wingdings</vt:lpstr>
      <vt:lpstr>Retrospect</vt:lpstr>
      <vt:lpstr>ALCOHOLIC LIVER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ARUN R NAIR</dc:creator>
  <cp:lastModifiedBy>User</cp:lastModifiedBy>
  <cp:revision>20</cp:revision>
  <dcterms:created xsi:type="dcterms:W3CDTF">2020-01-30T10:04:36Z</dcterms:created>
  <dcterms:modified xsi:type="dcterms:W3CDTF">2020-04-01T11:39:18Z</dcterms:modified>
</cp:coreProperties>
</file>